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1" r:id="rId4"/>
  </p:sldMasterIdLst>
  <p:notesMasterIdLst>
    <p:notesMasterId r:id="rId6"/>
  </p:notesMasterIdLst>
  <p:sldIdLst>
    <p:sldId id="2147474771" r:id="rId5"/>
  </p:sldIdLst>
  <p:sldSz cx="9906000" cy="6858000" type="A4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C75AB13-D78D-0D3A-7B58-3A54721E04D2}" name="James Carberry" initials="JC" userId="S::James.Carberry@simplyenergy.co.nz::d6af7e7c-db27-43a8-9541-d35f4b71443c" providerId="AD"/>
  <p188:author id="{96542A95-85E5-BCBC-CE3C-F20C788EEE41}" name="Leny Samuel" initials="LS" userId="S::leny.samuel@simplyenergy.co.nz::229d6c1b-0a75-4ec4-873d-19848b16ea54" providerId="AD"/>
  <p188:author id="{38BB41A7-80D0-66F8-730D-E53B0B300AD2}" name="Lisa Pauwels" initials="LP" userId="S::lisa.pauwels@simplyenergy.co.nz::2af2bb76-3c92-44e0-92a5-a2ad89ca35b3" providerId="AD"/>
  <p188:author id="{AC114BE2-1491-EBF9-880E-9EDCB837EB51}" name="Leny Samuel" initials="LS" userId="S::Leny.Samuel@simplyenergy.co.nz::229d6c1b-0a75-4ec4-873d-19848b16ea5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971A"/>
    <a:srgbClr val="E2E9EF"/>
    <a:srgbClr val="F3F5FA"/>
    <a:srgbClr val="F9F9F9"/>
    <a:srgbClr val="F1F6F9"/>
    <a:srgbClr val="EF393D"/>
    <a:srgbClr val="F3F4F7"/>
    <a:srgbClr val="B9E4D9"/>
    <a:srgbClr val="FCFAFD"/>
    <a:srgbClr val="0059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29"/>
    <p:restoredTop sz="79133"/>
  </p:normalViewPr>
  <p:slideViewPr>
    <p:cSldViewPr snapToGrid="0">
      <p:cViewPr>
        <p:scale>
          <a:sx n="106" d="100"/>
          <a:sy n="106" d="100"/>
        </p:scale>
        <p:origin x="1400" y="36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BCF3788-4D01-C342-80BF-0BD06BFD1028}" type="datetimeFigureOut">
              <a:rPr lang="en-US" smtClean="0"/>
              <a:t>4/19/24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39838" y="1162050"/>
            <a:ext cx="45307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820439A-6D49-B043-8962-1FB4E24A8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544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39838" y="1162050"/>
            <a:ext cx="453072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br>
              <a:rPr lang="en-NZ" b="0" i="0" dirty="0">
                <a:solidFill>
                  <a:srgbClr val="0D0D0D"/>
                </a:solidFill>
                <a:effectLst/>
                <a:latin typeface="Söhne"/>
              </a:rPr>
            </a:br>
            <a:endParaRPr lang="en-NZ" b="0" i="0" dirty="0">
              <a:solidFill>
                <a:srgbClr val="0D0D0D"/>
              </a:solidFill>
              <a:effectLst/>
              <a:latin typeface="Söhne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20439A-6D49-B043-8962-1FB4E24A8C6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438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282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1813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>
          <a:solidFill>
            <a:schemeClr val="accent1"/>
          </a:solidFill>
          <a:latin typeface="Montserrat Medium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System Font Regular"/>
        <a:buChar char="−"/>
        <a:defRPr sz="2800" b="0" i="0" kern="1200">
          <a:solidFill>
            <a:schemeClr val="tx1"/>
          </a:solidFill>
          <a:latin typeface="Montserrat Light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−"/>
        <a:defRPr sz="2400" b="0" i="0" kern="1200">
          <a:solidFill>
            <a:schemeClr val="tx1"/>
          </a:solidFill>
          <a:latin typeface="Montserrat Light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−"/>
        <a:defRPr sz="2000" b="0" i="0" kern="1200">
          <a:solidFill>
            <a:schemeClr val="tx1"/>
          </a:solidFill>
          <a:latin typeface="Montserrat Light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−"/>
        <a:defRPr sz="1800" b="0" i="0" kern="1200">
          <a:solidFill>
            <a:schemeClr val="tx1"/>
          </a:solidFill>
          <a:latin typeface="Montserrat Light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−"/>
        <a:defRPr sz="1800" b="0" i="0" kern="1200">
          <a:solidFill>
            <a:schemeClr val="tx1"/>
          </a:solidFill>
          <a:latin typeface="Montserrat Light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white electrical outlet with a plug&#10;&#10;Description automatically generated">
            <a:extLst>
              <a:ext uri="{FF2B5EF4-FFF2-40B4-BE49-F238E27FC236}">
                <a16:creationId xmlns:a16="http://schemas.microsoft.com/office/drawing/2014/main" id="{8069CF2D-DF4A-3D83-AF47-0FD294C8CC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358" y="4101615"/>
            <a:ext cx="1330233" cy="1413372"/>
          </a:xfrm>
          <a:prstGeom prst="rect">
            <a:avLst/>
          </a:prstGeom>
        </p:spPr>
      </p:pic>
      <p:sp>
        <p:nvSpPr>
          <p:cNvPr id="3" name="object 2">
            <a:extLst>
              <a:ext uri="{FF2B5EF4-FFF2-40B4-BE49-F238E27FC236}">
                <a16:creationId xmlns:a16="http://schemas.microsoft.com/office/drawing/2014/main" id="{68A4BBFA-069E-999E-A6B8-27D8426AF052}"/>
              </a:ext>
            </a:extLst>
          </p:cNvPr>
          <p:cNvSpPr txBox="1"/>
          <p:nvPr/>
        </p:nvSpPr>
        <p:spPr>
          <a:xfrm>
            <a:off x="785651" y="624996"/>
            <a:ext cx="258445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dirty="0">
                <a:solidFill>
                  <a:srgbClr val="00B59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Site</a:t>
            </a:r>
            <a:r>
              <a:rPr sz="2100" spc="-35" dirty="0">
                <a:solidFill>
                  <a:srgbClr val="00B59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sz="2100" dirty="0">
                <a:solidFill>
                  <a:srgbClr val="00B59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iQ</a:t>
            </a:r>
            <a:r>
              <a:rPr sz="2100" spc="-30" dirty="0">
                <a:solidFill>
                  <a:srgbClr val="00B59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sz="2100" dirty="0">
                <a:solidFill>
                  <a:srgbClr val="00B59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Quick</a:t>
            </a:r>
            <a:r>
              <a:rPr sz="2100" spc="-35" dirty="0">
                <a:solidFill>
                  <a:srgbClr val="00B59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sz="2100" spc="-10" dirty="0">
                <a:solidFill>
                  <a:srgbClr val="00B59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Guide</a:t>
            </a:r>
            <a:endParaRPr sz="21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1955A753-0AEE-5F81-9914-ECB51BC7EEA8}"/>
              </a:ext>
            </a:extLst>
          </p:cNvPr>
          <p:cNvSpPr txBox="1"/>
          <p:nvPr/>
        </p:nvSpPr>
        <p:spPr>
          <a:xfrm>
            <a:off x="743200" y="2559069"/>
            <a:ext cx="5572093" cy="9294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AU" sz="1500" b="1" dirty="0">
                <a:solidFill>
                  <a:srgbClr val="00B59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How to read the plug status light</a:t>
            </a:r>
            <a:endParaRPr sz="15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17780" marR="332105">
              <a:lnSpc>
                <a:spcPct val="108300"/>
              </a:lnSpc>
              <a:spcBef>
                <a:spcPts val="785"/>
              </a:spcBef>
            </a:pPr>
            <a:r>
              <a:rPr lang="en-AU" sz="1200" dirty="0">
                <a:solidFill>
                  <a:srgbClr val="672D8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Each plug has a small light on the front to show its status. When the plug operates correctly, the light will glow a solid green. Follow the steps below if it’s flashing or there’s no light.</a:t>
            </a:r>
          </a:p>
        </p:txBody>
      </p:sp>
      <p:sp>
        <p:nvSpPr>
          <p:cNvPr id="6" name="object 5">
            <a:extLst>
              <a:ext uri="{FF2B5EF4-FFF2-40B4-BE49-F238E27FC236}">
                <a16:creationId xmlns:a16="http://schemas.microsoft.com/office/drawing/2014/main" id="{4247188B-6042-CEF5-872B-0C1EFE4A8156}"/>
              </a:ext>
            </a:extLst>
          </p:cNvPr>
          <p:cNvSpPr/>
          <p:nvPr/>
        </p:nvSpPr>
        <p:spPr>
          <a:xfrm>
            <a:off x="785651" y="2082129"/>
            <a:ext cx="1263650" cy="0"/>
          </a:xfrm>
          <a:custGeom>
            <a:avLst/>
            <a:gdLst/>
            <a:ahLst/>
            <a:cxnLst/>
            <a:rect l="l" t="t" r="r" b="b"/>
            <a:pathLst>
              <a:path w="1263650">
                <a:moveTo>
                  <a:pt x="0" y="0"/>
                </a:moveTo>
                <a:lnTo>
                  <a:pt x="1263269" y="0"/>
                </a:lnTo>
              </a:path>
            </a:pathLst>
          </a:custGeom>
          <a:ln w="53975">
            <a:solidFill>
              <a:srgbClr val="672D83"/>
            </a:solidFill>
          </a:ln>
        </p:spPr>
        <p:txBody>
          <a:bodyPr wrap="square" lIns="0" tIns="0" rIns="0" bIns="0" rtlCol="0"/>
          <a:lstStyle/>
          <a:p>
            <a:endParaRPr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object 9">
            <a:extLst>
              <a:ext uri="{FF2B5EF4-FFF2-40B4-BE49-F238E27FC236}">
                <a16:creationId xmlns:a16="http://schemas.microsoft.com/office/drawing/2014/main" id="{A52BB686-4C06-C3F9-834A-E6E1FC08A7D1}"/>
              </a:ext>
            </a:extLst>
          </p:cNvPr>
          <p:cNvSpPr txBox="1"/>
          <p:nvPr/>
        </p:nvSpPr>
        <p:spPr>
          <a:xfrm>
            <a:off x="942378" y="3817111"/>
            <a:ext cx="687070" cy="1051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dirty="0">
                <a:solidFill>
                  <a:srgbClr val="EE383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OFF/ON</a:t>
            </a:r>
            <a:r>
              <a:rPr sz="600" spc="-35" dirty="0">
                <a:solidFill>
                  <a:srgbClr val="EE383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sz="600" spc="-10" dirty="0">
                <a:solidFill>
                  <a:srgbClr val="EE383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BUTTON</a:t>
            </a:r>
            <a:endParaRPr sz="6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object 10">
            <a:extLst>
              <a:ext uri="{FF2B5EF4-FFF2-40B4-BE49-F238E27FC236}">
                <a16:creationId xmlns:a16="http://schemas.microsoft.com/office/drawing/2014/main" id="{A3175529-0237-4A7A-AC76-C1367264B8C8}"/>
              </a:ext>
            </a:extLst>
          </p:cNvPr>
          <p:cNvSpPr txBox="1"/>
          <p:nvPr/>
        </p:nvSpPr>
        <p:spPr>
          <a:xfrm>
            <a:off x="1521879" y="4056684"/>
            <a:ext cx="573405" cy="1051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10" dirty="0">
                <a:solidFill>
                  <a:srgbClr val="EE383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STATUS</a:t>
            </a:r>
            <a:r>
              <a:rPr sz="600" spc="-25" dirty="0">
                <a:solidFill>
                  <a:srgbClr val="EE383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sz="600" spc="-10" dirty="0">
                <a:solidFill>
                  <a:srgbClr val="EE383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LIGHT</a:t>
            </a:r>
            <a:endParaRPr sz="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object 11">
            <a:extLst>
              <a:ext uri="{FF2B5EF4-FFF2-40B4-BE49-F238E27FC236}">
                <a16:creationId xmlns:a16="http://schemas.microsoft.com/office/drawing/2014/main" id="{8D6D24B1-DC42-BADC-A0A4-B9576ABC1CDE}"/>
              </a:ext>
            </a:extLst>
          </p:cNvPr>
          <p:cNvSpPr txBox="1"/>
          <p:nvPr/>
        </p:nvSpPr>
        <p:spPr>
          <a:xfrm>
            <a:off x="2596435" y="3886861"/>
            <a:ext cx="562610" cy="15260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AU" sz="900" b="1" spc="-10" dirty="0">
                <a:solidFill>
                  <a:srgbClr val="672D83"/>
                </a:solidFill>
                <a:uFill>
                  <a:solidFill>
                    <a:srgbClr val="672D83"/>
                  </a:solidFill>
                </a:uFill>
                <a:latin typeface="Segoe UI" panose="020B0502040204020203" pitchFamily="34" charset="0"/>
                <a:cs typeface="Segoe UI" panose="020B0502040204020203" pitchFamily="34" charset="0"/>
              </a:rPr>
              <a:t>Light</a:t>
            </a:r>
            <a:endParaRPr sz="9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object 12">
            <a:extLst>
              <a:ext uri="{FF2B5EF4-FFF2-40B4-BE49-F238E27FC236}">
                <a16:creationId xmlns:a16="http://schemas.microsoft.com/office/drawing/2014/main" id="{E6D8AE7E-4DCE-9156-496F-30CE9550608F}"/>
              </a:ext>
            </a:extLst>
          </p:cNvPr>
          <p:cNvSpPr txBox="1"/>
          <p:nvPr/>
        </p:nvSpPr>
        <p:spPr>
          <a:xfrm>
            <a:off x="3241584" y="3881695"/>
            <a:ext cx="549275" cy="15260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10" dirty="0">
                <a:solidFill>
                  <a:srgbClr val="672D83"/>
                </a:solidFill>
                <a:uFill>
                  <a:solidFill>
                    <a:srgbClr val="672D83"/>
                  </a:solidFill>
                </a:uFill>
                <a:latin typeface="Segoe UI" panose="020B0502040204020203" pitchFamily="34" charset="0"/>
                <a:cs typeface="Segoe UI" panose="020B0502040204020203" pitchFamily="34" charset="0"/>
              </a:rPr>
              <a:t>Mean</a:t>
            </a:r>
            <a:r>
              <a:rPr sz="900" b="1" spc="-10" dirty="0">
                <a:solidFill>
                  <a:srgbClr val="672D8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ing</a:t>
            </a:r>
            <a:endParaRPr sz="9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object 13">
            <a:extLst>
              <a:ext uri="{FF2B5EF4-FFF2-40B4-BE49-F238E27FC236}">
                <a16:creationId xmlns:a16="http://schemas.microsoft.com/office/drawing/2014/main" id="{F690DCFC-1D1E-A743-45FA-F2A5E555560C}"/>
              </a:ext>
            </a:extLst>
          </p:cNvPr>
          <p:cNvSpPr txBox="1"/>
          <p:nvPr/>
        </p:nvSpPr>
        <p:spPr>
          <a:xfrm>
            <a:off x="4281420" y="3881695"/>
            <a:ext cx="415925" cy="15260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10" dirty="0">
                <a:solidFill>
                  <a:srgbClr val="672D83"/>
                </a:solidFill>
                <a:uFill>
                  <a:solidFill>
                    <a:srgbClr val="672D83"/>
                  </a:solidFill>
                </a:uFill>
                <a:latin typeface="Segoe UI" panose="020B0502040204020203" pitchFamily="34" charset="0"/>
                <a:cs typeface="Segoe UI" panose="020B0502040204020203" pitchFamily="34" charset="0"/>
              </a:rPr>
              <a:t>Act</a:t>
            </a:r>
            <a:r>
              <a:rPr sz="900" b="1" spc="-10" dirty="0">
                <a:solidFill>
                  <a:srgbClr val="672D8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ion</a:t>
            </a:r>
            <a:endParaRPr sz="9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object 14">
            <a:extLst>
              <a:ext uri="{FF2B5EF4-FFF2-40B4-BE49-F238E27FC236}">
                <a16:creationId xmlns:a16="http://schemas.microsoft.com/office/drawing/2014/main" id="{A65726E9-9AE4-60D9-911E-20DDAF28254B}"/>
              </a:ext>
            </a:extLst>
          </p:cNvPr>
          <p:cNvSpPr txBox="1"/>
          <p:nvPr/>
        </p:nvSpPr>
        <p:spPr>
          <a:xfrm>
            <a:off x="2606804" y="4207342"/>
            <a:ext cx="541655" cy="123752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AU" sz="700" dirty="0">
                <a:solidFill>
                  <a:srgbClr val="672D8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Solid</a:t>
            </a:r>
            <a:endParaRPr sz="7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object 15">
            <a:extLst>
              <a:ext uri="{FF2B5EF4-FFF2-40B4-BE49-F238E27FC236}">
                <a16:creationId xmlns:a16="http://schemas.microsoft.com/office/drawing/2014/main" id="{68E2AD2D-B801-0DF8-6C57-4A4BC27D9159}"/>
              </a:ext>
            </a:extLst>
          </p:cNvPr>
          <p:cNvSpPr txBox="1"/>
          <p:nvPr/>
        </p:nvSpPr>
        <p:spPr>
          <a:xfrm>
            <a:off x="3243191" y="4195830"/>
            <a:ext cx="916305" cy="123752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00" dirty="0">
                <a:solidFill>
                  <a:srgbClr val="672D8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Operating</a:t>
            </a:r>
            <a:r>
              <a:rPr sz="700" spc="120" dirty="0">
                <a:solidFill>
                  <a:srgbClr val="672D8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sz="700" spc="-10" dirty="0">
                <a:solidFill>
                  <a:srgbClr val="672D8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correctly</a:t>
            </a:r>
            <a:endParaRPr sz="7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object 16">
            <a:extLst>
              <a:ext uri="{FF2B5EF4-FFF2-40B4-BE49-F238E27FC236}">
                <a16:creationId xmlns:a16="http://schemas.microsoft.com/office/drawing/2014/main" id="{65FF1B3B-9A1A-0567-DCBD-1821F7A1B3C0}"/>
              </a:ext>
            </a:extLst>
          </p:cNvPr>
          <p:cNvSpPr txBox="1"/>
          <p:nvPr/>
        </p:nvSpPr>
        <p:spPr>
          <a:xfrm>
            <a:off x="3246029" y="4466503"/>
            <a:ext cx="1089660" cy="123752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00" dirty="0">
                <a:solidFill>
                  <a:srgbClr val="672D8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Not</a:t>
            </a:r>
            <a:r>
              <a:rPr sz="700" spc="80" dirty="0">
                <a:solidFill>
                  <a:srgbClr val="672D8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sz="700" dirty="0">
                <a:solidFill>
                  <a:srgbClr val="672D8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operating</a:t>
            </a:r>
            <a:r>
              <a:rPr sz="700" spc="80" dirty="0">
                <a:solidFill>
                  <a:srgbClr val="672D8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sz="700" spc="-10" dirty="0">
                <a:solidFill>
                  <a:srgbClr val="672D8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correctly</a:t>
            </a:r>
            <a:endParaRPr sz="7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7" name="object 17">
            <a:extLst>
              <a:ext uri="{FF2B5EF4-FFF2-40B4-BE49-F238E27FC236}">
                <a16:creationId xmlns:a16="http://schemas.microsoft.com/office/drawing/2014/main" id="{4EA75750-7B60-DC5F-F88C-6AE051D2303B}"/>
              </a:ext>
            </a:extLst>
          </p:cNvPr>
          <p:cNvSpPr txBox="1"/>
          <p:nvPr/>
        </p:nvSpPr>
        <p:spPr>
          <a:xfrm>
            <a:off x="3247579" y="4753768"/>
            <a:ext cx="470534" cy="123752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00" dirty="0">
                <a:solidFill>
                  <a:srgbClr val="672D8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No</a:t>
            </a:r>
            <a:r>
              <a:rPr sz="700" spc="35" dirty="0">
                <a:solidFill>
                  <a:srgbClr val="672D8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sz="700" spc="-10" dirty="0">
                <a:solidFill>
                  <a:srgbClr val="672D8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power</a:t>
            </a:r>
            <a:endParaRPr sz="7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8" name="object 18">
            <a:extLst>
              <a:ext uri="{FF2B5EF4-FFF2-40B4-BE49-F238E27FC236}">
                <a16:creationId xmlns:a16="http://schemas.microsoft.com/office/drawing/2014/main" id="{48C9D1AF-AE87-1751-0C55-0113CFC6871D}"/>
              </a:ext>
            </a:extLst>
          </p:cNvPr>
          <p:cNvSpPr txBox="1"/>
          <p:nvPr/>
        </p:nvSpPr>
        <p:spPr>
          <a:xfrm>
            <a:off x="4281420" y="4176096"/>
            <a:ext cx="276225" cy="123752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00" spc="-20" dirty="0">
                <a:solidFill>
                  <a:srgbClr val="672D8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None</a:t>
            </a:r>
            <a:endParaRPr sz="7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" name="object 19">
            <a:extLst>
              <a:ext uri="{FF2B5EF4-FFF2-40B4-BE49-F238E27FC236}">
                <a16:creationId xmlns:a16="http://schemas.microsoft.com/office/drawing/2014/main" id="{E84E7DBD-1FA8-8183-A6F2-84799A2EEB51}"/>
              </a:ext>
            </a:extLst>
          </p:cNvPr>
          <p:cNvSpPr txBox="1"/>
          <p:nvPr/>
        </p:nvSpPr>
        <p:spPr>
          <a:xfrm>
            <a:off x="4281420" y="4464914"/>
            <a:ext cx="1597025" cy="123752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AU" sz="700" dirty="0">
                <a:solidFill>
                  <a:srgbClr val="672D8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Contact &lt;</a:t>
            </a:r>
            <a:r>
              <a:rPr lang="en-AU" sz="700" dirty="0">
                <a:solidFill>
                  <a:srgbClr val="672D83"/>
                </a:solidFill>
                <a:highlight>
                  <a:srgbClr val="FFFF00"/>
                </a:highlight>
                <a:latin typeface="Segoe UI" panose="020B0502040204020203" pitchFamily="34" charset="0"/>
                <a:cs typeface="Segoe UI" panose="020B0502040204020203" pitchFamily="34" charset="0"/>
              </a:rPr>
              <a:t>name</a:t>
            </a:r>
            <a:r>
              <a:rPr lang="en-AU" sz="700" dirty="0">
                <a:solidFill>
                  <a:srgbClr val="672D8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&gt;</a:t>
            </a:r>
            <a:endParaRPr sz="7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0" name="object 20">
            <a:extLst>
              <a:ext uri="{FF2B5EF4-FFF2-40B4-BE49-F238E27FC236}">
                <a16:creationId xmlns:a16="http://schemas.microsoft.com/office/drawing/2014/main" id="{86A40A03-2437-E591-6E0F-A1FA3F6CE6D2}"/>
              </a:ext>
            </a:extLst>
          </p:cNvPr>
          <p:cNvSpPr txBox="1"/>
          <p:nvPr/>
        </p:nvSpPr>
        <p:spPr>
          <a:xfrm>
            <a:off x="4281420" y="4749910"/>
            <a:ext cx="1644650" cy="696216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8400"/>
              </a:lnSpc>
              <a:spcBef>
                <a:spcPts val="55"/>
              </a:spcBef>
            </a:pPr>
            <a:r>
              <a:rPr sz="700" dirty="0">
                <a:solidFill>
                  <a:srgbClr val="672D8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First,</a:t>
            </a:r>
            <a:r>
              <a:rPr sz="700" spc="55" dirty="0">
                <a:solidFill>
                  <a:srgbClr val="672D8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AU" sz="700" dirty="0">
                <a:solidFill>
                  <a:srgbClr val="672D8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check that the main power is on and that the plug and device are connected correctly. Then briefly* press the button on the top of the plug to turn it on. If the light turns on but isn’t green contact &lt;</a:t>
            </a:r>
            <a:r>
              <a:rPr lang="en-AU" sz="700" dirty="0">
                <a:solidFill>
                  <a:srgbClr val="672D83"/>
                </a:solidFill>
                <a:highlight>
                  <a:srgbClr val="FFFF00"/>
                </a:highlight>
                <a:latin typeface="Segoe UI" panose="020B0502040204020203" pitchFamily="34" charset="0"/>
                <a:cs typeface="Segoe UI" panose="020B0502040204020203" pitchFamily="34" charset="0"/>
              </a:rPr>
              <a:t>name</a:t>
            </a:r>
            <a:r>
              <a:rPr lang="en-AU" sz="700" dirty="0">
                <a:solidFill>
                  <a:srgbClr val="672D8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&gt; </a:t>
            </a:r>
            <a:endParaRPr sz="7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1" name="object 21">
            <a:extLst>
              <a:ext uri="{FF2B5EF4-FFF2-40B4-BE49-F238E27FC236}">
                <a16:creationId xmlns:a16="http://schemas.microsoft.com/office/drawing/2014/main" id="{F610F0D8-6292-64FC-9BDB-B81BC9196705}"/>
              </a:ext>
            </a:extLst>
          </p:cNvPr>
          <p:cNvSpPr txBox="1"/>
          <p:nvPr/>
        </p:nvSpPr>
        <p:spPr>
          <a:xfrm>
            <a:off x="2599778" y="4473182"/>
            <a:ext cx="1111250" cy="123752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AU" sz="700" dirty="0">
                <a:solidFill>
                  <a:srgbClr val="672D8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Flashing </a:t>
            </a:r>
            <a:endParaRPr sz="7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2" name="object 22">
            <a:extLst>
              <a:ext uri="{FF2B5EF4-FFF2-40B4-BE49-F238E27FC236}">
                <a16:creationId xmlns:a16="http://schemas.microsoft.com/office/drawing/2014/main" id="{F11F0EBD-BDB8-5A4F-7DB7-B4EB234CABE7}"/>
              </a:ext>
            </a:extLst>
          </p:cNvPr>
          <p:cNvSpPr txBox="1"/>
          <p:nvPr/>
        </p:nvSpPr>
        <p:spPr>
          <a:xfrm>
            <a:off x="2605878" y="4739241"/>
            <a:ext cx="392430" cy="123752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00" dirty="0">
                <a:solidFill>
                  <a:srgbClr val="672D8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No</a:t>
            </a:r>
            <a:r>
              <a:rPr sz="700" spc="35" dirty="0">
                <a:solidFill>
                  <a:srgbClr val="672D8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sz="700" spc="-10" dirty="0">
                <a:solidFill>
                  <a:srgbClr val="672D8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light</a:t>
            </a:r>
            <a:endParaRPr sz="7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28" name="object 28">
            <a:extLst>
              <a:ext uri="{FF2B5EF4-FFF2-40B4-BE49-F238E27FC236}">
                <a16:creationId xmlns:a16="http://schemas.microsoft.com/office/drawing/2014/main" id="{5E4431C3-DCD2-5890-8CEB-E6B1DD574E4A}"/>
              </a:ext>
            </a:extLst>
          </p:cNvPr>
          <p:cNvGrpSpPr/>
          <p:nvPr/>
        </p:nvGrpSpPr>
        <p:grpSpPr>
          <a:xfrm>
            <a:off x="1191142" y="3939814"/>
            <a:ext cx="613410" cy="576580"/>
            <a:chOff x="1241738" y="5290032"/>
            <a:chExt cx="613410" cy="576580"/>
          </a:xfrm>
        </p:grpSpPr>
        <p:sp>
          <p:nvSpPr>
            <p:cNvPr id="29" name="object 29">
              <a:extLst>
                <a:ext uri="{FF2B5EF4-FFF2-40B4-BE49-F238E27FC236}">
                  <a16:creationId xmlns:a16="http://schemas.microsoft.com/office/drawing/2014/main" id="{115D7279-84EE-C12D-9307-EDFAD82AC022}"/>
                </a:ext>
              </a:extLst>
            </p:cNvPr>
            <p:cNvSpPr/>
            <p:nvPr/>
          </p:nvSpPr>
          <p:spPr>
            <a:xfrm>
              <a:off x="1468977" y="5562601"/>
              <a:ext cx="361950" cy="300990"/>
            </a:xfrm>
            <a:custGeom>
              <a:avLst/>
              <a:gdLst/>
              <a:ahLst/>
              <a:cxnLst/>
              <a:rect l="l" t="t" r="r" b="b"/>
              <a:pathLst>
                <a:path w="361950" h="300989">
                  <a:moveTo>
                    <a:pt x="0" y="300482"/>
                  </a:moveTo>
                  <a:lnTo>
                    <a:pt x="361683" y="300482"/>
                  </a:lnTo>
                  <a:lnTo>
                    <a:pt x="361683" y="0"/>
                  </a:lnTo>
                </a:path>
              </a:pathLst>
            </a:custGeom>
            <a:ln w="6350">
              <a:solidFill>
                <a:srgbClr val="EE383E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30" name="object 30">
              <a:extLst>
                <a:ext uri="{FF2B5EF4-FFF2-40B4-BE49-F238E27FC236}">
                  <a16:creationId xmlns:a16="http://schemas.microsoft.com/office/drawing/2014/main" id="{7A632187-6AB0-6E49-4AC9-6B915C9E18DB}"/>
                </a:ext>
              </a:extLst>
            </p:cNvPr>
            <p:cNvSpPr/>
            <p:nvPr/>
          </p:nvSpPr>
          <p:spPr>
            <a:xfrm>
              <a:off x="1806765" y="5539930"/>
              <a:ext cx="48260" cy="48260"/>
            </a:xfrm>
            <a:custGeom>
              <a:avLst/>
              <a:gdLst/>
              <a:ahLst/>
              <a:cxnLst/>
              <a:rect l="l" t="t" r="r" b="b"/>
              <a:pathLst>
                <a:path w="48260" h="48260">
                  <a:moveTo>
                    <a:pt x="47752" y="23876"/>
                  </a:moveTo>
                  <a:lnTo>
                    <a:pt x="45885" y="14579"/>
                  </a:lnTo>
                  <a:lnTo>
                    <a:pt x="40767" y="6997"/>
                  </a:lnTo>
                  <a:lnTo>
                    <a:pt x="33172" y="1879"/>
                  </a:lnTo>
                  <a:lnTo>
                    <a:pt x="23876" y="0"/>
                  </a:lnTo>
                  <a:lnTo>
                    <a:pt x="14592" y="1879"/>
                  </a:lnTo>
                  <a:lnTo>
                    <a:pt x="6997" y="6997"/>
                  </a:lnTo>
                  <a:lnTo>
                    <a:pt x="1879" y="14579"/>
                  </a:lnTo>
                  <a:lnTo>
                    <a:pt x="0" y="23876"/>
                  </a:lnTo>
                  <a:lnTo>
                    <a:pt x="1879" y="33172"/>
                  </a:lnTo>
                  <a:lnTo>
                    <a:pt x="6997" y="40754"/>
                  </a:lnTo>
                  <a:lnTo>
                    <a:pt x="14592" y="45872"/>
                  </a:lnTo>
                  <a:lnTo>
                    <a:pt x="23876" y="47752"/>
                  </a:lnTo>
                  <a:lnTo>
                    <a:pt x="33172" y="45872"/>
                  </a:lnTo>
                  <a:lnTo>
                    <a:pt x="40767" y="40754"/>
                  </a:lnTo>
                  <a:lnTo>
                    <a:pt x="45885" y="33172"/>
                  </a:lnTo>
                  <a:lnTo>
                    <a:pt x="47752" y="23876"/>
                  </a:lnTo>
                  <a:close/>
                </a:path>
              </a:pathLst>
            </a:custGeom>
            <a:solidFill>
              <a:srgbClr val="EE383E"/>
            </a:solidFill>
          </p:spPr>
          <p:txBody>
            <a:bodyPr wrap="square" lIns="0" tIns="0" rIns="0" bIns="0" rtlCol="0"/>
            <a:lstStyle/>
            <a:p>
              <a:endParaRPr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31" name="object 31">
              <a:extLst>
                <a:ext uri="{FF2B5EF4-FFF2-40B4-BE49-F238E27FC236}">
                  <a16:creationId xmlns:a16="http://schemas.microsoft.com/office/drawing/2014/main" id="{D37DD0A7-3FAE-AC99-06DE-F1C0759E28A4}"/>
                </a:ext>
              </a:extLst>
            </p:cNvPr>
            <p:cNvSpPr/>
            <p:nvPr/>
          </p:nvSpPr>
          <p:spPr>
            <a:xfrm>
              <a:off x="1265613" y="5312715"/>
              <a:ext cx="0" cy="187325"/>
            </a:xfrm>
            <a:custGeom>
              <a:avLst/>
              <a:gdLst/>
              <a:ahLst/>
              <a:cxnLst/>
              <a:rect l="l" t="t" r="r" b="b"/>
              <a:pathLst>
                <a:path h="187325">
                  <a:moveTo>
                    <a:pt x="0" y="0"/>
                  </a:moveTo>
                  <a:lnTo>
                    <a:pt x="0" y="186944"/>
                  </a:lnTo>
                </a:path>
              </a:pathLst>
            </a:custGeom>
            <a:ln w="6350">
              <a:solidFill>
                <a:srgbClr val="EE383E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32" name="object 32">
              <a:extLst>
                <a:ext uri="{FF2B5EF4-FFF2-40B4-BE49-F238E27FC236}">
                  <a16:creationId xmlns:a16="http://schemas.microsoft.com/office/drawing/2014/main" id="{80E199A1-9938-0AFE-AD52-157021F138C4}"/>
                </a:ext>
              </a:extLst>
            </p:cNvPr>
            <p:cNvSpPr/>
            <p:nvPr/>
          </p:nvSpPr>
          <p:spPr>
            <a:xfrm>
              <a:off x="1241738" y="5290032"/>
              <a:ext cx="48260" cy="48260"/>
            </a:xfrm>
            <a:custGeom>
              <a:avLst/>
              <a:gdLst/>
              <a:ahLst/>
              <a:cxnLst/>
              <a:rect l="l" t="t" r="r" b="b"/>
              <a:pathLst>
                <a:path w="48259" h="48260">
                  <a:moveTo>
                    <a:pt x="23876" y="0"/>
                  </a:moveTo>
                  <a:lnTo>
                    <a:pt x="14583" y="1876"/>
                  </a:lnTo>
                  <a:lnTo>
                    <a:pt x="6994" y="6994"/>
                  </a:lnTo>
                  <a:lnTo>
                    <a:pt x="1876" y="14583"/>
                  </a:lnTo>
                  <a:lnTo>
                    <a:pt x="0" y="23875"/>
                  </a:lnTo>
                  <a:lnTo>
                    <a:pt x="1876" y="33168"/>
                  </a:lnTo>
                  <a:lnTo>
                    <a:pt x="6994" y="40757"/>
                  </a:lnTo>
                  <a:lnTo>
                    <a:pt x="14583" y="45875"/>
                  </a:lnTo>
                  <a:lnTo>
                    <a:pt x="23876" y="47751"/>
                  </a:lnTo>
                  <a:lnTo>
                    <a:pt x="33168" y="45875"/>
                  </a:lnTo>
                  <a:lnTo>
                    <a:pt x="40757" y="40757"/>
                  </a:lnTo>
                  <a:lnTo>
                    <a:pt x="45875" y="33168"/>
                  </a:lnTo>
                  <a:lnTo>
                    <a:pt x="47752" y="23875"/>
                  </a:lnTo>
                  <a:lnTo>
                    <a:pt x="45875" y="14583"/>
                  </a:lnTo>
                  <a:lnTo>
                    <a:pt x="40757" y="6994"/>
                  </a:lnTo>
                  <a:lnTo>
                    <a:pt x="33168" y="1876"/>
                  </a:lnTo>
                  <a:lnTo>
                    <a:pt x="23876" y="0"/>
                  </a:lnTo>
                  <a:close/>
                </a:path>
              </a:pathLst>
            </a:custGeom>
            <a:solidFill>
              <a:srgbClr val="EE383E"/>
            </a:solidFill>
          </p:spPr>
          <p:txBody>
            <a:bodyPr wrap="square" lIns="0" tIns="0" rIns="0" bIns="0" rtlCol="0"/>
            <a:lstStyle/>
            <a:p>
              <a:endParaRPr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33" name="object 33">
            <a:extLst>
              <a:ext uri="{FF2B5EF4-FFF2-40B4-BE49-F238E27FC236}">
                <a16:creationId xmlns:a16="http://schemas.microsoft.com/office/drawing/2014/main" id="{88CE1B80-A573-369B-FC58-D7FF2FD1AC64}"/>
              </a:ext>
            </a:extLst>
          </p:cNvPr>
          <p:cNvSpPr txBox="1">
            <a:spLocks/>
          </p:cNvSpPr>
          <p:nvPr/>
        </p:nvSpPr>
        <p:spPr>
          <a:xfrm>
            <a:off x="743200" y="938611"/>
            <a:ext cx="3538220" cy="8130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>
                <a:solidFill>
                  <a:schemeClr val="accent1"/>
                </a:solidFill>
                <a:latin typeface="Montserrat Medium" pitchFamily="2" charset="77"/>
                <a:ea typeface="+mj-ea"/>
                <a:cs typeface="+mj-cs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AU" dirty="0">
                <a:latin typeface="Segoe UI" panose="020B0502040204020203" pitchFamily="34" charset="0"/>
                <a:cs typeface="Segoe UI" panose="020B0502040204020203" pitchFamily="34" charset="0"/>
              </a:rPr>
              <a:t>Keeping things running smoothly</a:t>
            </a:r>
            <a:endParaRPr lang="en-AU" spc="-1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8C5F7CA-864B-A9CB-B36F-A3EC0796890C}"/>
              </a:ext>
            </a:extLst>
          </p:cNvPr>
          <p:cNvCxnSpPr>
            <a:cxnSpLocks/>
          </p:cNvCxnSpPr>
          <p:nvPr/>
        </p:nvCxnSpPr>
        <p:spPr>
          <a:xfrm>
            <a:off x="2617446" y="4065043"/>
            <a:ext cx="158728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bject 6">
            <a:extLst>
              <a:ext uri="{FF2B5EF4-FFF2-40B4-BE49-F238E27FC236}">
                <a16:creationId xmlns:a16="http://schemas.microsoft.com/office/drawing/2014/main" id="{2731F753-893C-C658-05ED-CBF9CBF92C05}"/>
              </a:ext>
            </a:extLst>
          </p:cNvPr>
          <p:cNvSpPr txBox="1"/>
          <p:nvPr/>
        </p:nvSpPr>
        <p:spPr>
          <a:xfrm>
            <a:off x="850610" y="5751311"/>
            <a:ext cx="5129530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AU" sz="1050" baseline="7936" dirty="0">
                <a:solidFill>
                  <a:srgbClr val="5F636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* Pressing the button for too long (more than 5 seconds) resets the plug. If this happens contact &lt;</a:t>
            </a:r>
            <a:r>
              <a:rPr lang="en-AU" sz="1050" baseline="7936" dirty="0">
                <a:solidFill>
                  <a:srgbClr val="5F636A"/>
                </a:solidFill>
                <a:highlight>
                  <a:srgbClr val="FFFF00"/>
                </a:highlight>
                <a:latin typeface="Segoe UI" panose="020B0502040204020203" pitchFamily="34" charset="0"/>
                <a:cs typeface="Segoe UI" panose="020B0502040204020203" pitchFamily="34" charset="0"/>
              </a:rPr>
              <a:t>name</a:t>
            </a:r>
            <a:r>
              <a:rPr lang="en-AU" sz="1050" baseline="7936" dirty="0">
                <a:solidFill>
                  <a:srgbClr val="5F636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&gt;.</a:t>
            </a:r>
            <a:endParaRPr sz="7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8037295-800A-2539-7360-C784A1B35657}"/>
              </a:ext>
            </a:extLst>
          </p:cNvPr>
          <p:cNvSpPr txBox="1"/>
          <p:nvPr/>
        </p:nvSpPr>
        <p:spPr>
          <a:xfrm>
            <a:off x="6460618" y="3124504"/>
            <a:ext cx="2771009" cy="16147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640"/>
              </a:lnSpc>
              <a:spcAft>
                <a:spcPts val="600"/>
              </a:spcAft>
            </a:pPr>
            <a:r>
              <a:rPr lang="en-AU" sz="1200" dirty="0">
                <a:solidFill>
                  <a:srgbClr val="672D8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The plugs are location-specific and </a:t>
            </a:r>
            <a:br>
              <a:rPr lang="en-AU" sz="1200" dirty="0">
                <a:solidFill>
                  <a:srgbClr val="672D8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AU" sz="1200" dirty="0">
                <a:solidFill>
                  <a:srgbClr val="672D8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need to remain connected, so please:</a:t>
            </a:r>
          </a:p>
          <a:p>
            <a:pPr marL="171450" indent="-171450">
              <a:lnSpc>
                <a:spcPts val="164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rgbClr val="672D8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don’t unplug equipment from them,</a:t>
            </a:r>
          </a:p>
          <a:p>
            <a:pPr marL="171450" indent="-171450">
              <a:lnSpc>
                <a:spcPts val="164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rgbClr val="672D8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turn them off, </a:t>
            </a:r>
          </a:p>
          <a:p>
            <a:pPr marL="171450" indent="-171450">
              <a:lnSpc>
                <a:spcPts val="164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rgbClr val="672D8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unplug them; or,</a:t>
            </a:r>
          </a:p>
          <a:p>
            <a:pPr marL="171450" indent="-171450">
              <a:lnSpc>
                <a:spcPts val="164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rgbClr val="672D8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move them. </a:t>
            </a:r>
            <a:endParaRPr lang="en-NZ" sz="1200" dirty="0">
              <a:solidFill>
                <a:srgbClr val="672D83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9786F8CF-2132-8B63-D707-D0B4700FFDCE}"/>
              </a:ext>
            </a:extLst>
          </p:cNvPr>
          <p:cNvCxnSpPr>
            <a:cxnSpLocks/>
          </p:cNvCxnSpPr>
          <p:nvPr/>
        </p:nvCxnSpPr>
        <p:spPr>
          <a:xfrm>
            <a:off x="3257380" y="4056834"/>
            <a:ext cx="158728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F9D00E08-E190-3BF8-6F93-566BA14B0962}"/>
              </a:ext>
            </a:extLst>
          </p:cNvPr>
          <p:cNvCxnSpPr>
            <a:cxnSpLocks/>
          </p:cNvCxnSpPr>
          <p:nvPr/>
        </p:nvCxnSpPr>
        <p:spPr>
          <a:xfrm>
            <a:off x="4292189" y="4039467"/>
            <a:ext cx="158728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46">
            <a:extLst>
              <a:ext uri="{FF2B5EF4-FFF2-40B4-BE49-F238E27FC236}">
                <a16:creationId xmlns:a16="http://schemas.microsoft.com/office/drawing/2014/main" id="{F2D34D67-6AC5-66F9-4E3E-943C7B261D4B}"/>
              </a:ext>
            </a:extLst>
          </p:cNvPr>
          <p:cNvSpPr/>
          <p:nvPr/>
        </p:nvSpPr>
        <p:spPr>
          <a:xfrm>
            <a:off x="2402386" y="4216794"/>
            <a:ext cx="114300" cy="1143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E7B02DBC-134C-5CF9-1764-247B759B1817}"/>
              </a:ext>
            </a:extLst>
          </p:cNvPr>
          <p:cNvSpPr/>
          <p:nvPr/>
        </p:nvSpPr>
        <p:spPr>
          <a:xfrm>
            <a:off x="2397969" y="4739241"/>
            <a:ext cx="114300" cy="114300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BF36ABE6-49F9-69D3-9B4F-C2244AECA64A}"/>
              </a:ext>
            </a:extLst>
          </p:cNvPr>
          <p:cNvSpPr/>
          <p:nvPr/>
        </p:nvSpPr>
        <p:spPr>
          <a:xfrm>
            <a:off x="2402939" y="4478527"/>
            <a:ext cx="114300" cy="1143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2D3B1380-8855-7218-30F6-85CD9FB7700C}"/>
              </a:ext>
            </a:extLst>
          </p:cNvPr>
          <p:cNvSpPr/>
          <p:nvPr/>
        </p:nvSpPr>
        <p:spPr>
          <a:xfrm>
            <a:off x="2256336" y="4475575"/>
            <a:ext cx="114300" cy="114300"/>
          </a:xfrm>
          <a:prstGeom prst="ellipse">
            <a:avLst/>
          </a:prstGeom>
          <a:solidFill>
            <a:srgbClr val="F8971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C37768EF-C590-8AE4-EDA2-781BD70A9224}"/>
              </a:ext>
            </a:extLst>
          </p:cNvPr>
          <p:cNvCxnSpPr>
            <a:cxnSpLocks/>
          </p:cNvCxnSpPr>
          <p:nvPr/>
        </p:nvCxnSpPr>
        <p:spPr>
          <a:xfrm>
            <a:off x="6190043" y="2599891"/>
            <a:ext cx="0" cy="342469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34DC798F-07A7-04AC-32E0-F8236C430851}"/>
              </a:ext>
            </a:extLst>
          </p:cNvPr>
          <p:cNvSpPr txBox="1"/>
          <p:nvPr/>
        </p:nvSpPr>
        <p:spPr>
          <a:xfrm>
            <a:off x="6408815" y="2599891"/>
            <a:ext cx="241288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AU" sz="1500" b="1" dirty="0">
                <a:solidFill>
                  <a:schemeClr val="accent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few other things to keep things humming</a:t>
            </a:r>
            <a:endParaRPr lang="en-AU" sz="1500" dirty="0">
              <a:solidFill>
                <a:schemeClr val="accent3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196C323E-FE9E-4615-DBAF-5004E5154718}"/>
              </a:ext>
            </a:extLst>
          </p:cNvPr>
          <p:cNvSpPr txBox="1"/>
          <p:nvPr/>
        </p:nvSpPr>
        <p:spPr>
          <a:xfrm>
            <a:off x="7757539" y="6013627"/>
            <a:ext cx="14740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AU" dirty="0">
                <a:solidFill>
                  <a:schemeClr val="bg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[Your Logo]</a:t>
            </a:r>
          </a:p>
        </p:txBody>
      </p:sp>
    </p:spTree>
    <p:extLst>
      <p:ext uri="{BB962C8B-B14F-4D97-AF65-F5344CB8AC3E}">
        <p14:creationId xmlns:p14="http://schemas.microsoft.com/office/powerpoint/2010/main" val="2768974619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s">
  <a:themeElements>
    <a:clrScheme name="SEL New">
      <a:dk1>
        <a:srgbClr val="000000"/>
      </a:dk1>
      <a:lt1>
        <a:srgbClr val="FFFFFF"/>
      </a:lt1>
      <a:dk2>
        <a:srgbClr val="D2C5DB"/>
      </a:dk2>
      <a:lt2>
        <a:srgbClr val="E7E6E6"/>
      </a:lt2>
      <a:accent1>
        <a:srgbClr val="652C85"/>
      </a:accent1>
      <a:accent2>
        <a:srgbClr val="EF363D"/>
      </a:accent2>
      <a:accent3>
        <a:srgbClr val="00B699"/>
      </a:accent3>
      <a:accent4>
        <a:srgbClr val="9F7CB2"/>
      </a:accent4>
      <a:accent5>
        <a:srgbClr val="D2C5DB"/>
      </a:accent5>
      <a:accent6>
        <a:srgbClr val="E4F7F6"/>
      </a:accent6>
      <a:hlink>
        <a:srgbClr val="EF373E"/>
      </a:hlink>
      <a:folHlink>
        <a:srgbClr val="672C8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lnSpc>
            <a:spcPts val="1800"/>
          </a:lnSpc>
          <a:spcAft>
            <a:spcPts val="850"/>
          </a:spcAft>
          <a:defRPr sz="1200" dirty="0" err="1" smtClean="0">
            <a:effectLst/>
            <a:latin typeface="Montserrat" pitchFamily="2" charset="77"/>
            <a:ea typeface="MS Mincho" panose="02020609040205080304" pitchFamily="49" charset="-128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48" id="{066D88DC-F33E-9043-AE74-54F54E213BB4}" vid="{6E3D7B6B-AE98-5D4D-A52E-CAA36569B6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d17887b-4b1a-4dac-8816-1cf178a13eac" xsi:nil="true"/>
    <lcf76f155ced4ddcb4097134ff3c332f xmlns="c0253b9b-262e-4f35-9b0a-fc1931b8132c">
      <Terms xmlns="http://schemas.microsoft.com/office/infopath/2007/PartnerControls"/>
    </lcf76f155ced4ddcb4097134ff3c332f>
    <SharedWithUsers xmlns="ad17887b-4b1a-4dac-8816-1cf178a13eac">
      <UserInfo>
        <DisplayName>Lisa Pauwels</DisplayName>
        <AccountId>64</AccountId>
        <AccountType/>
      </UserInfo>
      <UserInfo>
        <DisplayName>Leny Samuel</DisplayName>
        <AccountId>21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6D10039CBA994582C961071E327928" ma:contentTypeVersion="15" ma:contentTypeDescription="Create a new document." ma:contentTypeScope="" ma:versionID="151475a027190b96f7940ab4f0442a16">
  <xsd:schema xmlns:xsd="http://www.w3.org/2001/XMLSchema" xmlns:xs="http://www.w3.org/2001/XMLSchema" xmlns:p="http://schemas.microsoft.com/office/2006/metadata/properties" xmlns:ns2="c0253b9b-262e-4f35-9b0a-fc1931b8132c" xmlns:ns3="ad17887b-4b1a-4dac-8816-1cf178a13eac" targetNamespace="http://schemas.microsoft.com/office/2006/metadata/properties" ma:root="true" ma:fieldsID="1d56294bb03919b97d626653bb0f8ae7" ns2:_="" ns3:_="">
    <xsd:import namespace="c0253b9b-262e-4f35-9b0a-fc1931b8132c"/>
    <xsd:import namespace="ad17887b-4b1a-4dac-8816-1cf178a13ea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253b9b-262e-4f35-9b0a-fc1931b813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cb2ecc5c-9ef8-4ebd-9fe6-b48ecd820bb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17887b-4b1a-4dac-8816-1cf178a13ea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48dcce67-a344-40dc-be18-dc648cdce958}" ma:internalName="TaxCatchAll" ma:showField="CatchAllData" ma:web="ad17887b-4b1a-4dac-8816-1cf178a13ea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778EF97-30C8-4883-81D1-0FDE28673EF7}">
  <ds:schemaRefs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c0253b9b-262e-4f35-9b0a-fc1931b8132c"/>
    <ds:schemaRef ds:uri="http://purl.org/dc/terms/"/>
    <ds:schemaRef ds:uri="http://purl.org/dc/elements/1.1/"/>
    <ds:schemaRef ds:uri="ad17887b-4b1a-4dac-8816-1cf178a13eac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5A742C8-6EAA-4ED7-B896-D91BF6EE0A3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908F124-5546-4948-BC45-27D583BFEC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0253b9b-262e-4f35-9b0a-fc1931b8132c"/>
    <ds:schemaRef ds:uri="ad17887b-4b1a-4dac-8816-1cf178a13e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43268</TotalTime>
  <Words>198</Words>
  <Application>Microsoft Macintosh PowerPoint</Application>
  <PresentationFormat>A4 Paper (210x297 mm)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Montserrat Light</vt:lpstr>
      <vt:lpstr>Montserrat Medium</vt:lpstr>
      <vt:lpstr>Segoe UI</vt:lpstr>
      <vt:lpstr>Segoe UI Light</vt:lpstr>
      <vt:lpstr>Söhne</vt:lpstr>
      <vt:lpstr>System Font Regular</vt:lpstr>
      <vt:lpstr>Title Slides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Hey there, welcome to our PowerPoint template</dc:title>
  <dc:creator>Lisa Pauwels</dc:creator>
  <cp:lastModifiedBy>Lisa Pauwels</cp:lastModifiedBy>
  <cp:revision>11</cp:revision>
  <cp:lastPrinted>2021-07-06T00:33:28Z</cp:lastPrinted>
  <dcterms:created xsi:type="dcterms:W3CDTF">2021-06-15T22:38:22Z</dcterms:created>
  <dcterms:modified xsi:type="dcterms:W3CDTF">2024-04-19T00:28:32Z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f44d776-23ef-413f-b9f1-473aee3a8385_Enabled">
    <vt:lpwstr>true</vt:lpwstr>
  </property>
  <property fmtid="{D5CDD505-2E9C-101B-9397-08002B2CF9AE}" pid="3" name="MSIP_Label_8f44d776-23ef-413f-b9f1-473aee3a8385_SetDate">
    <vt:lpwstr>2021-06-15T22:38:23Z</vt:lpwstr>
  </property>
  <property fmtid="{D5CDD505-2E9C-101B-9397-08002B2CF9AE}" pid="4" name="MSIP_Label_8f44d776-23ef-413f-b9f1-473aee3a8385_Method">
    <vt:lpwstr>Standard</vt:lpwstr>
  </property>
  <property fmtid="{D5CDD505-2E9C-101B-9397-08002B2CF9AE}" pid="5" name="MSIP_Label_8f44d776-23ef-413f-b9f1-473aee3a8385_Name">
    <vt:lpwstr>Contact_Internal</vt:lpwstr>
  </property>
  <property fmtid="{D5CDD505-2E9C-101B-9397-08002B2CF9AE}" pid="6" name="MSIP_Label_8f44d776-23ef-413f-b9f1-473aee3a8385_SiteId">
    <vt:lpwstr>30e19951-2409-4ad6-b0ad-4dd46557cf0f</vt:lpwstr>
  </property>
  <property fmtid="{D5CDD505-2E9C-101B-9397-08002B2CF9AE}" pid="7" name="MSIP_Label_8f44d776-23ef-413f-b9f1-473aee3a8385_ActionId">
    <vt:lpwstr>3946e718-45f0-451d-bcab-083af3953755</vt:lpwstr>
  </property>
  <property fmtid="{D5CDD505-2E9C-101B-9397-08002B2CF9AE}" pid="8" name="MSIP_Label_8f44d776-23ef-413f-b9f1-473aee3a8385_ContentBits">
    <vt:lpwstr>0</vt:lpwstr>
  </property>
  <property fmtid="{D5CDD505-2E9C-101B-9397-08002B2CF9AE}" pid="9" name="ContentTypeId">
    <vt:lpwstr>0x0101008E6D10039CBA994582C961071E327928</vt:lpwstr>
  </property>
  <property fmtid="{D5CDD505-2E9C-101B-9397-08002B2CF9AE}" pid="10" name="MediaServiceImageTags">
    <vt:lpwstr/>
  </property>
</Properties>
</file>